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62" r:id="rId5"/>
    <p:sldId id="263" r:id="rId6"/>
    <p:sldId id="264" r:id="rId7"/>
    <p:sldId id="267" r:id="rId8"/>
    <p:sldId id="265" r:id="rId9"/>
    <p:sldId id="257" r:id="rId10"/>
    <p:sldId id="258" r:id="rId11"/>
    <p:sldId id="259" r:id="rId12"/>
    <p:sldId id="268" r:id="rId13"/>
    <p:sldId id="266" r:id="rId14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jpg>
</file>

<file path=ppt/media/image16.jpg>
</file>

<file path=ppt/media/image17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F8AF0-6284-1C4C-BD5E-0052AA5ACD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CBFB9F-B2A2-2744-BB8B-FFC77386D1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05690D-586F-C848-850A-F723FECA2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BF1E7-270F-7C48-985A-BDD29F7F6564}" type="datetimeFigureOut">
              <a:rPr lang="en-US" smtClean="0"/>
              <a:t>6/8/25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5C2751-CD78-0F45-9ABD-9125C068E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6A609-F327-7D48-8961-247861839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E2801-31D2-9648-9CBB-155B3EE1B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99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C6B97-18A1-1542-8752-AAEB8AF0F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FB97A4-5C12-814D-B991-044C66D91C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15CD4-839A-5C48-A5A0-FE016B1FC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BF1E7-270F-7C48-985A-BDD29F7F6564}" type="datetimeFigureOut">
              <a:rPr lang="en-US" smtClean="0"/>
              <a:t>6/8/25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11DEA8-9F1A-6D45-93B9-D45804D9A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9DA56-A25B-0F48-A0F4-50ACAB918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E2801-31D2-9648-9CBB-155B3EE1B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660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AAE467-17BC-A846-AFA5-EBCEFE5589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575E17-4DE4-E04F-8810-D9ED6C6BD1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333DE-B286-3D4B-944B-F231E6857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BF1E7-270F-7C48-985A-BDD29F7F6564}" type="datetimeFigureOut">
              <a:rPr lang="en-US" smtClean="0"/>
              <a:t>6/8/25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35875-44EF-8E4E-BF1E-A2184908D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A8F02-7FC6-BA4A-8BC3-B17291D57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E2801-31D2-9648-9CBB-155B3EE1B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184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8E31B-D596-354D-BD1D-4950CCC19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73D51-D76A-F24C-A317-9D0B3F3D9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3ABAF-4EBF-F040-851F-C5BD31830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BF1E7-270F-7C48-985A-BDD29F7F6564}" type="datetimeFigureOut">
              <a:rPr lang="en-US" smtClean="0"/>
              <a:t>6/8/25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DB45A7-D07E-CE4A-B9F6-0D7B1341D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86F7B-6AB9-5D45-B935-8AF6CD353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E2801-31D2-9648-9CBB-155B3EE1B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763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99B78-9AC5-294A-91C5-EE9042871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18C4C9-9076-F948-A1A8-B3F1366BB5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0D8414-0EA6-D842-8576-344B645E5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BF1E7-270F-7C48-985A-BDD29F7F6564}" type="datetimeFigureOut">
              <a:rPr lang="en-US" smtClean="0"/>
              <a:t>6/8/25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DCA9F7-C87D-5E48-BC70-3C565176B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C8831-D31D-B24A-8622-C03CB9EC1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E2801-31D2-9648-9CBB-155B3EE1B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035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D59BF-BBF3-974E-8B77-B6E3D2B3F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8B646-E8AB-F94F-88AA-111DB5F921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ECED21-5C15-5441-88CF-021FE17166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DAA1D1-F38D-6547-8138-8BE49DFE8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BF1E7-270F-7C48-985A-BDD29F7F6564}" type="datetimeFigureOut">
              <a:rPr lang="en-US" smtClean="0"/>
              <a:t>6/8/25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3E7DC5-A3CC-494E-A9D3-236260125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E0DE12-56DA-154D-80CC-7008D7037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E2801-31D2-9648-9CBB-155B3EE1B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583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4E04C-A715-1241-9ED1-3FC0EA027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CA37DF-30DE-D94B-8850-97FF4852A0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5BD41E-1AE5-C340-89BD-530E282056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74E6E7-027C-6446-B7D8-92D740F01E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5C1974-48B8-914F-B1E6-68BE6F3563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49EBA1-496A-5246-9439-F850B7374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BF1E7-270F-7C48-985A-BDD29F7F6564}" type="datetimeFigureOut">
              <a:rPr lang="en-US" smtClean="0"/>
              <a:t>6/8/25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324B24-D3B8-1D40-9C76-0834B3810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D3E532-2C73-6842-AFF1-F50EBB59D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E2801-31D2-9648-9CBB-155B3EE1B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5162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3639A-85C4-3F45-B2A4-88273EF6D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1C9674-D14D-D64C-8D06-27F7EB81A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BF1E7-270F-7C48-985A-BDD29F7F6564}" type="datetimeFigureOut">
              <a:rPr lang="en-US" smtClean="0"/>
              <a:t>6/8/25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4A75A8-77C8-3A4E-95C9-9E990AD20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C9453D-C0FF-6243-8938-E8F2CF9BE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E2801-31D2-9648-9CBB-155B3EE1B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325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B1A53E-3F1E-6B41-A743-345B97FFA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BF1E7-270F-7C48-985A-BDD29F7F6564}" type="datetimeFigureOut">
              <a:rPr lang="en-US" smtClean="0"/>
              <a:t>6/8/25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D92C46-BA9B-FA4C-97D5-075DE6375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E26259-75FA-CA43-9B9E-F2D97AFB0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E2801-31D2-9648-9CBB-155B3EE1B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978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4820D-19E2-9D45-8D3A-B22ED93FB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A85A7-1F5D-B542-ABE7-2303FDCB49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709A52-5BCD-4B49-8C6E-2F1D082B6F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83CC5C-9154-FC43-B5C4-34F7AD96B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BF1E7-270F-7C48-985A-BDD29F7F6564}" type="datetimeFigureOut">
              <a:rPr lang="en-US" smtClean="0"/>
              <a:t>6/8/25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46C7D0-A91C-E441-BE6B-4E6272A97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73A473-5E58-7D4C-85C6-4AAD3CD5B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E2801-31D2-9648-9CBB-155B3EE1B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645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56B3A-3373-DD4A-8CE6-FA6BD2754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061D68-C9A2-3F42-A032-53FBFDFE27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3826E6-AFCF-4C47-BB8D-572AAE83E8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CA6ED4-A056-6C46-82A7-0F65CD7BE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BF1E7-270F-7C48-985A-BDD29F7F6564}" type="datetimeFigureOut">
              <a:rPr lang="en-US" smtClean="0"/>
              <a:t>6/8/25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BE31B2-2495-AF45-8C21-6BB12DE25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1DE277-23BC-A249-A460-26474E038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DE2801-31D2-9648-9CBB-155B3EE1B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921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0AB8B4-6686-7349-AB66-03AED7AFF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B4EE86-6DF8-2545-BF1C-BFBE6C5F9C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D9532E-B107-FE4A-A2DB-5B93EFB5A4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9BF1E7-270F-7C48-985A-BDD29F7F6564}" type="datetimeFigureOut">
              <a:rPr lang="en-US" smtClean="0"/>
              <a:t>6/8/25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091AD1-44B1-B04C-843B-00A3C9C7DC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483D0-A879-C24F-9BA1-ABC7AE2543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DE2801-31D2-9648-9CBB-155B3EE1B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452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5" Type="http://schemas.openxmlformats.org/officeDocument/2006/relationships/image" Target="../media/image16.jp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063BD-516D-4047-B34A-E5AC9B4344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tr-TR" dirty="0"/>
              <a:t>3D </a:t>
            </a:r>
            <a:r>
              <a:rPr lang="tr-TR" dirty="0" err="1"/>
              <a:t>Face</a:t>
            </a:r>
            <a:r>
              <a:rPr lang="tr-TR" dirty="0"/>
              <a:t> </a:t>
            </a:r>
            <a:r>
              <a:rPr lang="tr-TR" dirty="0" err="1"/>
              <a:t>Morphing</a:t>
            </a:r>
            <a:r>
              <a:rPr lang="tr-TR" dirty="0"/>
              <a:t> Using </a:t>
            </a:r>
            <a:r>
              <a:rPr lang="tr-TR" dirty="0" err="1"/>
              <a:t>Landmark-Based</a:t>
            </a:r>
            <a:r>
              <a:rPr lang="tr-TR" dirty="0"/>
              <a:t> </a:t>
            </a:r>
            <a:r>
              <a:rPr lang="tr-TR" dirty="0" err="1"/>
              <a:t>Deformation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EFEA62-2A9F-EB4B-8A4E-80546A338C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Onur</a:t>
            </a:r>
            <a:r>
              <a:rPr lang="en-US" dirty="0"/>
              <a:t> </a:t>
            </a:r>
            <a:r>
              <a:rPr lang="en-US" dirty="0" err="1"/>
              <a:t>koçak</a:t>
            </a:r>
            <a:endParaRPr lang="en-US" dirty="0"/>
          </a:p>
          <a:p>
            <a:r>
              <a:rPr lang="tr-TR" dirty="0" err="1"/>
              <a:t>AbdelRahman</a:t>
            </a:r>
            <a:r>
              <a:rPr lang="tr-TR" dirty="0"/>
              <a:t> </a:t>
            </a:r>
            <a:r>
              <a:rPr lang="tr-TR" dirty="0" err="1"/>
              <a:t>Mohamed</a:t>
            </a:r>
            <a:endParaRPr lang="tr-TR" dirty="0"/>
          </a:p>
          <a:p>
            <a:r>
              <a:rPr lang="tr-TR" dirty="0"/>
              <a:t>comp410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020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F5F03-D22A-F94C-98C2-5F6FF7668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Landmark error heatmaps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ACB4512-7899-AB4B-99FD-2D9AC0D48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2105" y="1845188"/>
            <a:ext cx="1328307" cy="1867181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FCC34C7-8D34-1E4B-A11A-7D81971612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7352" y="1928057"/>
            <a:ext cx="1135430" cy="17014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4340154-2FF7-0041-8CB7-B428CCB090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9722" y="1845188"/>
            <a:ext cx="1272732" cy="186718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5AEA7BC-3C65-7B43-ABA0-05A17DF41A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2092" y="1845188"/>
            <a:ext cx="1218948" cy="182654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01C9609-33F3-6041-BBC1-CC8918838D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0678" y="1790123"/>
            <a:ext cx="1167369" cy="18393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EFA527D-B5C9-114F-BBF9-AB3F4457C6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89264" y="1790123"/>
            <a:ext cx="1295601" cy="188161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38120CE-9A64-AF41-A59C-710F003BE2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06082" y="1797517"/>
            <a:ext cx="1463099" cy="187421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26F454C-4D24-6A46-B22C-24E7B12D041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H="1">
            <a:off x="992105" y="4060721"/>
            <a:ext cx="1092762" cy="112763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DFFAF3A-66FC-D84E-A653-5744267C5B2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20412" y="4034501"/>
            <a:ext cx="1382788" cy="118007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7FA279E-CE73-524C-8DA5-E420A6D8492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06806" y="4034501"/>
            <a:ext cx="998563" cy="108277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01AA699-28A4-6047-9A20-D0766CB59B4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630737" y="3955539"/>
            <a:ext cx="930526" cy="124070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F49CC22-8498-0841-8328-8F423D9530B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900678" y="3937125"/>
            <a:ext cx="1108506" cy="1251233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2B90F63B-4947-754A-800A-2703B526BC02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488800" y="3955539"/>
            <a:ext cx="891174" cy="118823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D51C766-E972-234A-908A-73187F8CAD1A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977839" y="3937125"/>
            <a:ext cx="965464" cy="128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999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14EE2-56B2-E943-B6EA-2FF830C9D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outputs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F7B6FC8-3506-B44D-8F0A-AE0CD100AD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81440" y="1690688"/>
            <a:ext cx="4157170" cy="435133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FE60021-8F76-8649-892A-B8AD0012F403}"/>
              </a:ext>
            </a:extLst>
          </p:cNvPr>
          <p:cNvSpPr txBox="1"/>
          <p:nvPr/>
        </p:nvSpPr>
        <p:spPr>
          <a:xfrm>
            <a:off x="688258" y="3421626"/>
            <a:ext cx="29988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 err="1"/>
              <a:t>Strength</a:t>
            </a:r>
            <a:r>
              <a:rPr lang="tr-TR" b="1" dirty="0"/>
              <a:t>:</a:t>
            </a:r>
            <a:r>
              <a:rPr lang="en-US" b="1" dirty="0"/>
              <a:t> 0.2</a:t>
            </a:r>
            <a:endParaRPr lang="tr-TR" dirty="0"/>
          </a:p>
          <a:p>
            <a:r>
              <a:rPr lang="tr-TR" b="1" dirty="0" err="1"/>
              <a:t>smoothing_lambda</a:t>
            </a:r>
            <a:r>
              <a:rPr lang="tr-TR" b="1" dirty="0"/>
              <a:t>: 0.06</a:t>
            </a:r>
          </a:p>
          <a:p>
            <a:r>
              <a:rPr lang="tr-TR" b="1" dirty="0"/>
              <a:t>smoothing_iterations:500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3968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0F7DB-F896-9642-933C-68CC359A5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 on values and </a:t>
            </a:r>
            <a:r>
              <a:rPr lang="en-US" dirty="0" err="1"/>
              <a:t>paramiters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DEFB0-1124-F844-ADC7-056D69498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b="1" dirty="0" err="1"/>
              <a:t>Strength</a:t>
            </a:r>
            <a:r>
              <a:rPr lang="tr-TR" b="1" dirty="0"/>
              <a:t>: </a:t>
            </a:r>
            <a:r>
              <a:rPr lang="tr-TR" dirty="0" err="1"/>
              <a:t>Controls</a:t>
            </a:r>
            <a:r>
              <a:rPr lang="tr-TR" dirty="0"/>
              <a:t> how </a:t>
            </a:r>
            <a:r>
              <a:rPr lang="tr-TR" b="1" dirty="0" err="1"/>
              <a:t>strongly</a:t>
            </a:r>
            <a:r>
              <a:rPr lang="tr-TR" b="1" dirty="0"/>
              <a:t> </a:t>
            </a:r>
            <a:r>
              <a:rPr lang="tr-TR" b="1" dirty="0" err="1"/>
              <a:t>the</a:t>
            </a:r>
            <a:r>
              <a:rPr lang="tr-TR" b="1" dirty="0"/>
              <a:t> mesh </a:t>
            </a:r>
            <a:r>
              <a:rPr lang="tr-TR" b="1" dirty="0" err="1"/>
              <a:t>deforms</a:t>
            </a:r>
            <a:r>
              <a:rPr lang="tr-TR" dirty="0"/>
              <a:t> </a:t>
            </a:r>
            <a:r>
              <a:rPr lang="tr-TR" dirty="0" err="1"/>
              <a:t>toward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landmark-based</a:t>
            </a:r>
            <a:r>
              <a:rPr lang="tr-TR" dirty="0"/>
              <a:t> </a:t>
            </a:r>
            <a:r>
              <a:rPr lang="tr-TR" dirty="0" err="1"/>
              <a:t>deltas</a:t>
            </a:r>
            <a:r>
              <a:rPr lang="tr-TR" dirty="0"/>
              <a:t>.</a:t>
            </a:r>
          </a:p>
          <a:p>
            <a:r>
              <a:rPr lang="tr-TR" b="1" dirty="0" err="1"/>
              <a:t>smoothing_lambda</a:t>
            </a:r>
            <a:r>
              <a:rPr lang="tr-TR" b="1" dirty="0"/>
              <a:t>: </a:t>
            </a:r>
            <a:r>
              <a:rPr lang="tr-TR" dirty="0" err="1"/>
              <a:t>Controls</a:t>
            </a:r>
            <a:r>
              <a:rPr lang="tr-TR" dirty="0"/>
              <a:t> how </a:t>
            </a:r>
            <a:r>
              <a:rPr lang="tr-TR" dirty="0" err="1"/>
              <a:t>strongly</a:t>
            </a:r>
            <a:r>
              <a:rPr lang="tr-TR" dirty="0"/>
              <a:t> </a:t>
            </a:r>
            <a:r>
              <a:rPr lang="tr-TR" dirty="0" err="1"/>
              <a:t>smoothing</a:t>
            </a:r>
            <a:r>
              <a:rPr lang="tr-TR" dirty="0"/>
              <a:t> </a:t>
            </a:r>
            <a:r>
              <a:rPr lang="tr-TR" dirty="0" err="1"/>
              <a:t>pulls</a:t>
            </a:r>
            <a:r>
              <a:rPr lang="tr-TR" dirty="0"/>
              <a:t> </a:t>
            </a:r>
            <a:r>
              <a:rPr lang="tr-TR" dirty="0" err="1"/>
              <a:t>vertices</a:t>
            </a:r>
            <a:r>
              <a:rPr lang="tr-TR" dirty="0"/>
              <a:t> </a:t>
            </a:r>
            <a:r>
              <a:rPr lang="tr-TR" dirty="0" err="1"/>
              <a:t>toward</a:t>
            </a:r>
            <a:r>
              <a:rPr lang="tr-TR" dirty="0"/>
              <a:t> </a:t>
            </a:r>
            <a:r>
              <a:rPr lang="tr-TR" dirty="0" err="1"/>
              <a:t>their</a:t>
            </a:r>
            <a:r>
              <a:rPr lang="tr-TR" dirty="0"/>
              <a:t> </a:t>
            </a:r>
            <a:r>
              <a:rPr lang="tr-TR" dirty="0" err="1"/>
              <a:t>neighbors</a:t>
            </a:r>
            <a:r>
              <a:rPr lang="tr-TR" dirty="0"/>
              <a:t>.</a:t>
            </a:r>
          </a:p>
          <a:p>
            <a:r>
              <a:rPr lang="tr-TR" b="1" dirty="0" err="1"/>
              <a:t>smoothing_iterations</a:t>
            </a:r>
            <a:r>
              <a:rPr lang="tr-TR" dirty="0"/>
              <a:t>: </a:t>
            </a:r>
            <a:r>
              <a:rPr lang="tr-TR" dirty="0" err="1"/>
              <a:t>Number</a:t>
            </a:r>
            <a:r>
              <a:rPr lang="tr-TR" dirty="0"/>
              <a:t> of </a:t>
            </a:r>
            <a:r>
              <a:rPr lang="tr-TR" dirty="0" err="1"/>
              <a:t>smoothing</a:t>
            </a:r>
            <a:r>
              <a:rPr lang="tr-TR" dirty="0"/>
              <a:t> </a:t>
            </a:r>
            <a:r>
              <a:rPr lang="tr-TR" dirty="0" err="1"/>
              <a:t>passes</a:t>
            </a:r>
            <a:r>
              <a:rPr lang="tr-TR" dirty="0"/>
              <a:t> </a:t>
            </a:r>
            <a:r>
              <a:rPr lang="tr-TR" dirty="0" err="1"/>
              <a:t>over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mesh.</a:t>
            </a:r>
          </a:p>
          <a:p>
            <a:endParaRPr lang="tr-TR" dirty="0"/>
          </a:p>
          <a:p>
            <a:r>
              <a:rPr lang="en-US" dirty="0"/>
              <a:t>We don’t think the ones used is the optimal values and that the results can be improved by using such values. However we weren’t able to test extensively</a:t>
            </a:r>
          </a:p>
        </p:txBody>
      </p:sp>
    </p:spTree>
    <p:extLst>
      <p:ext uri="{BB962C8B-B14F-4D97-AF65-F5344CB8AC3E}">
        <p14:creationId xmlns:p14="http://schemas.microsoft.com/office/powerpoint/2010/main" val="29157726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D6636-91F5-8843-95B4-2EC4B6201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86EF9-2298-8C47-A55D-CC93A99CA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  <a:p>
            <a:endParaRPr lang="tr-TR" dirty="0"/>
          </a:p>
          <a:p>
            <a:r>
              <a:rPr lang="tr-TR" dirty="0"/>
              <a:t>Semi-</a:t>
            </a:r>
            <a:r>
              <a:rPr lang="tr-TR" dirty="0" err="1"/>
              <a:t>automatic</a:t>
            </a:r>
            <a:r>
              <a:rPr lang="tr-TR" dirty="0"/>
              <a:t> </a:t>
            </a:r>
            <a:r>
              <a:rPr lang="tr-TR" dirty="0" err="1"/>
              <a:t>vertex-lendmark</a:t>
            </a:r>
            <a:r>
              <a:rPr lang="tr-TR" dirty="0"/>
              <a:t> </a:t>
            </a:r>
            <a:r>
              <a:rPr lang="tr-TR" dirty="0" err="1"/>
              <a:t>mapping</a:t>
            </a:r>
            <a:endParaRPr lang="tr-TR" dirty="0"/>
          </a:p>
          <a:p>
            <a:r>
              <a:rPr lang="tr-TR" dirty="0" err="1"/>
              <a:t>Working</a:t>
            </a:r>
            <a:r>
              <a:rPr lang="tr-TR" dirty="0"/>
              <a:t> </a:t>
            </a:r>
            <a:r>
              <a:rPr lang="tr-TR" dirty="0" err="1"/>
              <a:t>morphing</a:t>
            </a:r>
            <a:r>
              <a:rPr lang="tr-TR" dirty="0"/>
              <a:t> </a:t>
            </a:r>
            <a:r>
              <a:rPr lang="tr-TR" dirty="0" err="1"/>
              <a:t>using</a:t>
            </a:r>
            <a:r>
              <a:rPr lang="tr-TR" dirty="0"/>
              <a:t> </a:t>
            </a:r>
            <a:r>
              <a:rPr lang="tr-TR" dirty="0" err="1"/>
              <a:t>landmark-based</a:t>
            </a:r>
            <a:r>
              <a:rPr lang="tr-TR" dirty="0"/>
              <a:t> </a:t>
            </a:r>
            <a:r>
              <a:rPr lang="tr-TR" dirty="0" err="1"/>
              <a:t>deformation</a:t>
            </a:r>
            <a:endParaRPr lang="tr-TR" dirty="0"/>
          </a:p>
          <a:p>
            <a:pPr marL="0" indent="0">
              <a:buNone/>
            </a:pPr>
            <a:endParaRPr lang="en-US" dirty="0"/>
          </a:p>
          <a:p>
            <a:r>
              <a:rPr lang="tr-TR" dirty="0" err="1"/>
              <a:t>Future</a:t>
            </a:r>
            <a:r>
              <a:rPr lang="tr-TR" dirty="0"/>
              <a:t> </a:t>
            </a:r>
            <a:r>
              <a:rPr lang="tr-TR" dirty="0" err="1"/>
              <a:t>work</a:t>
            </a:r>
            <a:r>
              <a:rPr lang="tr-TR" dirty="0"/>
              <a:t>: </a:t>
            </a:r>
            <a:r>
              <a:rPr lang="tr-TR" dirty="0" err="1"/>
              <a:t>automatic</a:t>
            </a:r>
            <a:r>
              <a:rPr lang="tr-TR" dirty="0"/>
              <a:t> </a:t>
            </a:r>
            <a:r>
              <a:rPr lang="tr-TR" dirty="0" err="1"/>
              <a:t>texture</a:t>
            </a:r>
            <a:r>
              <a:rPr lang="tr-TR" dirty="0"/>
              <a:t> </a:t>
            </a:r>
            <a:r>
              <a:rPr lang="tr-TR" dirty="0" err="1"/>
              <a:t>mapping</a:t>
            </a:r>
            <a:r>
              <a:rPr lang="tr-TR" dirty="0"/>
              <a:t>, </a:t>
            </a:r>
            <a:r>
              <a:rPr lang="tr-TR" dirty="0" err="1"/>
              <a:t>accuracy</a:t>
            </a:r>
            <a:r>
              <a:rPr lang="tr-TR" dirty="0"/>
              <a:t> </a:t>
            </a:r>
            <a:r>
              <a:rPr lang="tr-TR" dirty="0" err="1"/>
              <a:t>improvement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790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2898E-8ACB-2F4F-AA81-1E4BE00F7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Project </a:t>
            </a:r>
            <a:r>
              <a:rPr lang="tr-TR" dirty="0" err="1"/>
              <a:t>Motivation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0CF77-7E23-6D44-81F4-E1BF1109B3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  <a:p>
            <a:r>
              <a:rPr lang="tr-TR" dirty="0" err="1"/>
              <a:t>Goal</a:t>
            </a:r>
            <a:r>
              <a:rPr lang="tr-TR" dirty="0"/>
              <a:t>: </a:t>
            </a:r>
            <a:r>
              <a:rPr lang="tr-TR" dirty="0" err="1"/>
              <a:t>morph</a:t>
            </a:r>
            <a:r>
              <a:rPr lang="tr-TR" dirty="0"/>
              <a:t> a </a:t>
            </a:r>
            <a:r>
              <a:rPr lang="tr-TR" dirty="0" err="1"/>
              <a:t>generic</a:t>
            </a:r>
            <a:r>
              <a:rPr lang="tr-TR" dirty="0"/>
              <a:t> 3D </a:t>
            </a:r>
            <a:r>
              <a:rPr lang="tr-TR" dirty="0" err="1"/>
              <a:t>face</a:t>
            </a:r>
            <a:r>
              <a:rPr lang="tr-TR" dirty="0"/>
              <a:t> mesh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resemble</a:t>
            </a:r>
            <a:r>
              <a:rPr lang="tr-TR" dirty="0"/>
              <a:t> a </a:t>
            </a:r>
            <a:r>
              <a:rPr lang="tr-TR" dirty="0" err="1"/>
              <a:t>person</a:t>
            </a:r>
            <a:r>
              <a:rPr lang="tr-TR" dirty="0"/>
              <a:t> in a 2D </a:t>
            </a:r>
            <a:r>
              <a:rPr lang="tr-TR" dirty="0" err="1"/>
              <a:t>photo</a:t>
            </a:r>
            <a:endParaRPr lang="tr-TR" dirty="0"/>
          </a:p>
          <a:p>
            <a:endParaRPr lang="tr-TR" dirty="0"/>
          </a:p>
          <a:p>
            <a:r>
              <a:rPr lang="tr-TR" dirty="0" err="1"/>
              <a:t>Why</a:t>
            </a:r>
            <a:r>
              <a:rPr lang="tr-TR" dirty="0"/>
              <a:t> </a:t>
            </a:r>
            <a:r>
              <a:rPr lang="tr-TR" dirty="0" err="1"/>
              <a:t>morph</a:t>
            </a:r>
            <a:r>
              <a:rPr lang="tr-TR" dirty="0"/>
              <a:t> 2D </a:t>
            </a:r>
            <a:r>
              <a:rPr lang="tr-TR" dirty="0" err="1"/>
              <a:t>faces</a:t>
            </a:r>
            <a:r>
              <a:rPr lang="tr-TR" dirty="0"/>
              <a:t> </a:t>
            </a:r>
            <a:r>
              <a:rPr lang="tr-TR" dirty="0" err="1"/>
              <a:t>into</a:t>
            </a:r>
            <a:r>
              <a:rPr lang="tr-TR" dirty="0"/>
              <a:t> 3D?</a:t>
            </a:r>
          </a:p>
          <a:p>
            <a:r>
              <a:rPr lang="tr-TR" dirty="0" err="1"/>
              <a:t>Custom</a:t>
            </a:r>
            <a:r>
              <a:rPr lang="tr-TR" dirty="0"/>
              <a:t> </a:t>
            </a:r>
            <a:r>
              <a:rPr lang="tr-TR" dirty="0" err="1"/>
              <a:t>avatars</a:t>
            </a:r>
            <a:r>
              <a:rPr lang="tr-TR" dirty="0"/>
              <a:t> / </a:t>
            </a:r>
            <a:r>
              <a:rPr lang="tr-TR" dirty="0" err="1"/>
              <a:t>animation</a:t>
            </a:r>
            <a:r>
              <a:rPr lang="tr-TR" dirty="0"/>
              <a:t> / </a:t>
            </a:r>
            <a:r>
              <a:rPr lang="tr-TR" dirty="0" err="1"/>
              <a:t>medical</a:t>
            </a:r>
            <a:r>
              <a:rPr lang="tr-TR" dirty="0"/>
              <a:t> </a:t>
            </a:r>
            <a:r>
              <a:rPr lang="tr-TR" dirty="0" err="1"/>
              <a:t>simulation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125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7F3C3-71A3-7A43-9412-52569B98A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System</a:t>
            </a:r>
            <a:r>
              <a:rPr lang="tr-TR" dirty="0"/>
              <a:t> </a:t>
            </a:r>
            <a:r>
              <a:rPr lang="tr-TR" dirty="0" err="1"/>
              <a:t>Pipeline</a:t>
            </a:r>
            <a:r>
              <a:rPr lang="tr-TR" dirty="0"/>
              <a:t> </a:t>
            </a:r>
            <a:r>
              <a:rPr lang="tr-TR" dirty="0" err="1"/>
              <a:t>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BAE46-A19F-B74F-85AB-A7A1AA469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Input Image → Landmark Detection → Landmark Mapping → 3D Mesh Morphing → Error Visualization → Export</a:t>
            </a:r>
          </a:p>
        </p:txBody>
      </p:sp>
    </p:spTree>
    <p:extLst>
      <p:ext uri="{BB962C8B-B14F-4D97-AF65-F5344CB8AC3E}">
        <p14:creationId xmlns:p14="http://schemas.microsoft.com/office/powerpoint/2010/main" val="1081245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48166-7310-9F41-8780-BAA8EAB85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b="1" dirty="0" err="1"/>
              <a:t>Landmark</a:t>
            </a:r>
            <a:r>
              <a:rPr lang="tr-TR" b="1" dirty="0"/>
              <a:t> </a:t>
            </a:r>
            <a:r>
              <a:rPr lang="tr-TR" b="1" dirty="0" err="1"/>
              <a:t>Detection</a:t>
            </a:r>
            <a:r>
              <a:rPr lang="tr-TR" b="1" dirty="0"/>
              <a:t> (</a:t>
            </a:r>
            <a:r>
              <a:rPr lang="tr-TR" b="1" dirty="0" err="1"/>
              <a:t>MediaPipe</a:t>
            </a:r>
            <a:r>
              <a:rPr lang="tr-TR" b="1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DEA3A-8A27-174B-97AC-30E4731072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  <a:p>
            <a:r>
              <a:rPr lang="tr-TR" dirty="0" err="1"/>
              <a:t>Input</a:t>
            </a:r>
            <a:r>
              <a:rPr lang="tr-TR" dirty="0"/>
              <a:t> </a:t>
            </a:r>
            <a:r>
              <a:rPr lang="tr-TR" dirty="0" err="1"/>
              <a:t>face</a:t>
            </a:r>
            <a:r>
              <a:rPr lang="tr-TR" dirty="0"/>
              <a:t> </a:t>
            </a:r>
            <a:r>
              <a:rPr lang="tr-TR" dirty="0" err="1"/>
              <a:t>image</a:t>
            </a:r>
            <a:endParaRPr lang="tr-TR" dirty="0"/>
          </a:p>
          <a:p>
            <a:pPr marL="0" indent="0">
              <a:buNone/>
            </a:pPr>
            <a:endParaRPr lang="tr-TR" dirty="0"/>
          </a:p>
          <a:p>
            <a:r>
              <a:rPr lang="tr-TR" dirty="0" err="1"/>
              <a:t>Use</a:t>
            </a:r>
            <a:r>
              <a:rPr lang="tr-TR" dirty="0"/>
              <a:t> </a:t>
            </a:r>
            <a:r>
              <a:rPr lang="tr-TR" b="1" dirty="0" err="1"/>
              <a:t>MediaPipe</a:t>
            </a:r>
            <a:r>
              <a:rPr lang="tr-TR" b="1" dirty="0"/>
              <a:t> </a:t>
            </a:r>
            <a:r>
              <a:rPr lang="tr-TR" b="1" dirty="0" err="1"/>
              <a:t>Face</a:t>
            </a:r>
            <a:r>
              <a:rPr lang="tr-TR" b="1" dirty="0"/>
              <a:t> Mesh</a:t>
            </a:r>
          </a:p>
          <a:p>
            <a:pPr marL="0" indent="0">
              <a:buNone/>
            </a:pPr>
            <a:r>
              <a:rPr lang="tr-TR" dirty="0"/>
              <a:t> 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extract</a:t>
            </a:r>
            <a:r>
              <a:rPr lang="tr-TR" dirty="0"/>
              <a:t> 468 </a:t>
            </a:r>
            <a:r>
              <a:rPr lang="tr-TR" dirty="0" err="1"/>
              <a:t>facial</a:t>
            </a:r>
            <a:r>
              <a:rPr lang="tr-TR" dirty="0"/>
              <a:t> </a:t>
            </a:r>
            <a:r>
              <a:rPr lang="tr-TR" dirty="0" err="1"/>
              <a:t>landmarks</a:t>
            </a:r>
            <a:endParaRPr lang="tr-TR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C61F5F-7D33-D042-BF34-EFAB58AE6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8904" y="1894451"/>
            <a:ext cx="3043084" cy="4564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403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B5EA7-7ED3-D540-97B5-93F6F5047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Landmark-to-Vertex</a:t>
            </a:r>
            <a:r>
              <a:rPr lang="tr-TR" dirty="0"/>
              <a:t> </a:t>
            </a:r>
            <a:r>
              <a:rPr lang="tr-TR" dirty="0" err="1"/>
              <a:t>Mapping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F5E8A-CB40-3F43-916A-4DBA3BB7A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b="1" dirty="0" err="1"/>
              <a:t>Manually</a:t>
            </a:r>
            <a:r>
              <a:rPr lang="tr-TR" b="1" dirty="0"/>
              <a:t> </a:t>
            </a:r>
            <a:r>
              <a:rPr lang="tr-TR" b="1" dirty="0" err="1"/>
              <a:t>identify</a:t>
            </a:r>
            <a:r>
              <a:rPr lang="tr-TR" dirty="0"/>
              <a:t> 6 </a:t>
            </a:r>
            <a:r>
              <a:rPr lang="tr-TR" dirty="0" err="1"/>
              <a:t>corresponding</a:t>
            </a:r>
            <a:r>
              <a:rPr lang="tr-TR" dirty="0"/>
              <a:t> </a:t>
            </a:r>
            <a:r>
              <a:rPr lang="tr-TR" dirty="0" err="1"/>
              <a:t>points</a:t>
            </a:r>
            <a:r>
              <a:rPr lang="tr-TR" dirty="0"/>
              <a:t> </a:t>
            </a:r>
            <a:r>
              <a:rPr lang="tr-TR" dirty="0" err="1"/>
              <a:t>between</a:t>
            </a:r>
            <a:r>
              <a:rPr lang="tr-TR" dirty="0"/>
              <a:t> </a:t>
            </a:r>
            <a:r>
              <a:rPr lang="tr-TR" dirty="0" err="1"/>
              <a:t>MediaPipe</a:t>
            </a:r>
            <a:r>
              <a:rPr lang="tr-TR" dirty="0"/>
              <a:t> </a:t>
            </a:r>
            <a:r>
              <a:rPr lang="tr-TR" dirty="0" err="1"/>
              <a:t>landmarks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mesh </a:t>
            </a:r>
            <a:r>
              <a:rPr lang="tr-TR" dirty="0" err="1"/>
              <a:t>vertices</a:t>
            </a:r>
            <a:r>
              <a:rPr lang="tr-TR" dirty="0"/>
              <a:t> (</a:t>
            </a:r>
            <a:r>
              <a:rPr lang="tr-TR" dirty="0" err="1"/>
              <a:t>e.g</a:t>
            </a:r>
            <a:r>
              <a:rPr lang="tr-TR" dirty="0"/>
              <a:t>., </a:t>
            </a:r>
            <a:r>
              <a:rPr lang="tr-TR" dirty="0" err="1"/>
              <a:t>nose</a:t>
            </a:r>
            <a:r>
              <a:rPr lang="tr-TR" dirty="0"/>
              <a:t> tip, </a:t>
            </a:r>
            <a:r>
              <a:rPr lang="tr-TR" dirty="0" err="1"/>
              <a:t>eyes</a:t>
            </a:r>
            <a:r>
              <a:rPr lang="tr-TR" dirty="0"/>
              <a:t>, </a:t>
            </a:r>
            <a:r>
              <a:rPr lang="tr-TR" dirty="0" err="1"/>
              <a:t>mouth</a:t>
            </a:r>
            <a:r>
              <a:rPr lang="tr-TR" dirty="0"/>
              <a:t>).</a:t>
            </a:r>
          </a:p>
          <a:p>
            <a:r>
              <a:rPr lang="tr-TR" b="1" dirty="0" err="1"/>
              <a:t>Compute</a:t>
            </a:r>
            <a:r>
              <a:rPr lang="tr-TR" b="1" dirty="0"/>
              <a:t> a </a:t>
            </a:r>
            <a:r>
              <a:rPr lang="tr-TR" b="1" dirty="0" err="1"/>
              <a:t>similarity</a:t>
            </a:r>
            <a:r>
              <a:rPr lang="tr-TR" b="1" dirty="0"/>
              <a:t> </a:t>
            </a:r>
            <a:r>
              <a:rPr lang="tr-TR" b="1" dirty="0" err="1"/>
              <a:t>transform</a:t>
            </a:r>
            <a:r>
              <a:rPr lang="tr-TR" dirty="0"/>
              <a:t> (</a:t>
            </a:r>
            <a:r>
              <a:rPr lang="tr-TR" dirty="0" err="1"/>
              <a:t>scale</a:t>
            </a:r>
            <a:r>
              <a:rPr lang="tr-TR" dirty="0"/>
              <a:t>, </a:t>
            </a:r>
            <a:r>
              <a:rPr lang="tr-TR" dirty="0" err="1"/>
              <a:t>rotation</a:t>
            </a:r>
            <a:r>
              <a:rPr lang="tr-TR" dirty="0"/>
              <a:t>, </a:t>
            </a:r>
            <a:r>
              <a:rPr lang="tr-TR" dirty="0" err="1"/>
              <a:t>translation</a:t>
            </a:r>
            <a:r>
              <a:rPr lang="tr-TR" dirty="0"/>
              <a:t>)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align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landmarks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mesh </a:t>
            </a:r>
            <a:r>
              <a:rPr lang="tr-TR" dirty="0" err="1"/>
              <a:t>using</a:t>
            </a:r>
            <a:r>
              <a:rPr lang="tr-TR" dirty="0"/>
              <a:t> </a:t>
            </a:r>
            <a:r>
              <a:rPr lang="tr-TR" dirty="0" err="1"/>
              <a:t>these</a:t>
            </a:r>
            <a:r>
              <a:rPr lang="tr-TR" dirty="0"/>
              <a:t> </a:t>
            </a:r>
            <a:r>
              <a:rPr lang="tr-TR" dirty="0" err="1"/>
              <a:t>reference</a:t>
            </a:r>
            <a:r>
              <a:rPr lang="tr-TR" dirty="0"/>
              <a:t> </a:t>
            </a:r>
            <a:r>
              <a:rPr lang="tr-TR" dirty="0" err="1"/>
              <a:t>points</a:t>
            </a:r>
            <a:r>
              <a:rPr lang="tr-TR" dirty="0"/>
              <a:t>.</a:t>
            </a:r>
          </a:p>
          <a:p>
            <a:r>
              <a:rPr lang="tr-TR" b="1" dirty="0" err="1"/>
              <a:t>Transform</a:t>
            </a:r>
            <a:r>
              <a:rPr lang="tr-TR" b="1" dirty="0"/>
              <a:t> </a:t>
            </a:r>
            <a:r>
              <a:rPr lang="tr-TR" b="1" dirty="0" err="1"/>
              <a:t>all</a:t>
            </a:r>
            <a:r>
              <a:rPr lang="tr-TR" b="1" dirty="0"/>
              <a:t> </a:t>
            </a:r>
            <a:r>
              <a:rPr lang="tr-TR" b="1" dirty="0" err="1"/>
              <a:t>landmarks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mesh </a:t>
            </a:r>
            <a:r>
              <a:rPr lang="tr-TR" dirty="0" err="1"/>
              <a:t>space</a:t>
            </a:r>
            <a:r>
              <a:rPr lang="tr-TR" dirty="0"/>
              <a:t>.</a:t>
            </a:r>
          </a:p>
          <a:p>
            <a:r>
              <a:rPr lang="tr-TR" dirty="0" err="1"/>
              <a:t>For</a:t>
            </a:r>
            <a:r>
              <a:rPr lang="tr-TR" dirty="0"/>
              <a:t> </a:t>
            </a:r>
            <a:r>
              <a:rPr lang="tr-TR" dirty="0" err="1"/>
              <a:t>each</a:t>
            </a:r>
            <a:r>
              <a:rPr lang="tr-TR" dirty="0"/>
              <a:t> </a:t>
            </a:r>
            <a:r>
              <a:rPr lang="tr-TR" dirty="0" err="1"/>
              <a:t>transformed</a:t>
            </a:r>
            <a:r>
              <a:rPr lang="tr-TR" dirty="0"/>
              <a:t> </a:t>
            </a:r>
            <a:r>
              <a:rPr lang="tr-TR" dirty="0" err="1"/>
              <a:t>landmark</a:t>
            </a:r>
            <a:r>
              <a:rPr lang="tr-TR" dirty="0"/>
              <a:t>, </a:t>
            </a:r>
            <a:r>
              <a:rPr lang="tr-TR" b="1" dirty="0" err="1"/>
              <a:t>find</a:t>
            </a:r>
            <a:r>
              <a:rPr lang="tr-TR" b="1" dirty="0"/>
              <a:t> </a:t>
            </a:r>
            <a:r>
              <a:rPr lang="tr-TR" b="1" dirty="0" err="1"/>
              <a:t>the</a:t>
            </a:r>
            <a:r>
              <a:rPr lang="tr-TR" b="1" dirty="0"/>
              <a:t> </a:t>
            </a:r>
            <a:r>
              <a:rPr lang="tr-TR" b="1" dirty="0" err="1"/>
              <a:t>closest</a:t>
            </a:r>
            <a:r>
              <a:rPr lang="tr-TR" b="1" dirty="0"/>
              <a:t> </a:t>
            </a:r>
            <a:r>
              <a:rPr lang="tr-TR" b="1" dirty="0" err="1"/>
              <a:t>vertex</a:t>
            </a:r>
            <a:r>
              <a:rPr lang="tr-TR" dirty="0"/>
              <a:t> on </a:t>
            </a:r>
            <a:r>
              <a:rPr lang="tr-TR" dirty="0" err="1"/>
              <a:t>the</a:t>
            </a:r>
            <a:r>
              <a:rPr lang="tr-TR" dirty="0"/>
              <a:t> mesh </a:t>
            </a:r>
            <a:r>
              <a:rPr lang="tr-TR" dirty="0" err="1"/>
              <a:t>using</a:t>
            </a:r>
            <a:r>
              <a:rPr lang="tr-TR" dirty="0"/>
              <a:t> </a:t>
            </a:r>
            <a:r>
              <a:rPr lang="tr-TR" dirty="0" err="1"/>
              <a:t>Euclidean</a:t>
            </a:r>
            <a:r>
              <a:rPr lang="tr-TR" dirty="0"/>
              <a:t> </a:t>
            </a:r>
            <a:r>
              <a:rPr lang="tr-TR" dirty="0" err="1"/>
              <a:t>distance</a:t>
            </a:r>
            <a:r>
              <a:rPr lang="tr-TR" dirty="0"/>
              <a:t>.</a:t>
            </a:r>
          </a:p>
          <a:p>
            <a:r>
              <a:rPr lang="tr-TR" dirty="0" err="1"/>
              <a:t>Result</a:t>
            </a:r>
            <a:r>
              <a:rPr lang="tr-TR" dirty="0"/>
              <a:t>: a </a:t>
            </a:r>
            <a:r>
              <a:rPr lang="tr-TR" b="1" dirty="0" err="1"/>
              <a:t>landmark-to-vertex</a:t>
            </a:r>
            <a:r>
              <a:rPr lang="tr-TR" b="1" dirty="0"/>
              <a:t> </a:t>
            </a:r>
            <a:r>
              <a:rPr lang="tr-TR" b="1" dirty="0" err="1"/>
              <a:t>map</a:t>
            </a:r>
            <a:r>
              <a:rPr lang="tr-TR" dirty="0"/>
              <a:t> is </a:t>
            </a:r>
            <a:r>
              <a:rPr lang="tr-TR" dirty="0" err="1"/>
              <a:t>saved</a:t>
            </a:r>
            <a:r>
              <a:rPr lang="tr-TR" dirty="0"/>
              <a:t> as a </a:t>
            </a:r>
            <a:r>
              <a:rPr lang="tr-TR" dirty="0" err="1"/>
              <a:t>json</a:t>
            </a:r>
            <a:r>
              <a:rPr lang="tr-TR" dirty="0"/>
              <a:t> file.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885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DDB7C-2AAA-9C48-BF53-374EBD70A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Morphing</a:t>
            </a:r>
            <a:r>
              <a:rPr lang="tr-TR" dirty="0"/>
              <a:t> </a:t>
            </a:r>
            <a:r>
              <a:rPr lang="tr-TR" dirty="0" err="1"/>
              <a:t>Algorithm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63CC2-5078-5843-B3AC-3DD4F2853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Compare</a:t>
            </a:r>
            <a:r>
              <a:rPr lang="tr-TR" dirty="0"/>
              <a:t> </a:t>
            </a:r>
            <a:r>
              <a:rPr lang="tr-TR" dirty="0" err="1"/>
              <a:t>that</a:t>
            </a:r>
            <a:r>
              <a:rPr lang="tr-TR" dirty="0"/>
              <a:t> mesh </a:t>
            </a:r>
            <a:r>
              <a:rPr lang="tr-TR" dirty="0" err="1"/>
              <a:t>vertex's</a:t>
            </a:r>
            <a:r>
              <a:rPr lang="tr-TR" dirty="0"/>
              <a:t> </a:t>
            </a:r>
            <a:r>
              <a:rPr lang="tr-TR" dirty="0" err="1"/>
              <a:t>position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same</a:t>
            </a:r>
            <a:r>
              <a:rPr lang="tr-TR" dirty="0"/>
              <a:t> </a:t>
            </a:r>
            <a:r>
              <a:rPr lang="tr-TR" dirty="0" err="1"/>
              <a:t>landmark's</a:t>
            </a:r>
            <a:r>
              <a:rPr lang="tr-TR" dirty="0"/>
              <a:t> </a:t>
            </a:r>
            <a:r>
              <a:rPr lang="tr-TR" dirty="0" err="1"/>
              <a:t>position</a:t>
            </a:r>
            <a:r>
              <a:rPr lang="tr-TR" dirty="0"/>
              <a:t> </a:t>
            </a:r>
            <a:r>
              <a:rPr lang="tr-TR" dirty="0" err="1"/>
              <a:t>from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target</a:t>
            </a:r>
            <a:r>
              <a:rPr lang="tr-TR" dirty="0"/>
              <a:t> </a:t>
            </a:r>
            <a:r>
              <a:rPr lang="tr-TR" dirty="0" err="1"/>
              <a:t>image</a:t>
            </a:r>
            <a:r>
              <a:rPr lang="tr-TR" dirty="0"/>
              <a:t>.</a:t>
            </a:r>
          </a:p>
          <a:p>
            <a:r>
              <a:rPr lang="tr-TR" dirty="0" err="1"/>
              <a:t>Compute</a:t>
            </a:r>
            <a:r>
              <a:rPr lang="tr-TR" dirty="0"/>
              <a:t> a </a:t>
            </a:r>
            <a:r>
              <a:rPr lang="tr-TR" b="1" dirty="0" err="1"/>
              <a:t>displacement</a:t>
            </a:r>
            <a:r>
              <a:rPr lang="tr-TR" b="1" dirty="0"/>
              <a:t> </a:t>
            </a:r>
            <a:r>
              <a:rPr lang="tr-TR" b="1" dirty="0" err="1"/>
              <a:t>vector</a:t>
            </a:r>
            <a:r>
              <a:rPr lang="tr-TR" dirty="0"/>
              <a:t> (a 3D delta) </a:t>
            </a:r>
            <a:r>
              <a:rPr lang="tr-TR" dirty="0" err="1"/>
              <a:t>between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original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target</a:t>
            </a:r>
            <a:r>
              <a:rPr lang="tr-TR" dirty="0"/>
              <a:t> </a:t>
            </a:r>
            <a:r>
              <a:rPr lang="tr-TR" dirty="0" err="1"/>
              <a:t>positions</a:t>
            </a:r>
            <a:r>
              <a:rPr lang="tr-TR" dirty="0"/>
              <a:t>.</a:t>
            </a:r>
          </a:p>
          <a:p>
            <a:r>
              <a:rPr lang="tr-TR" dirty="0" err="1"/>
              <a:t>Displacements</a:t>
            </a:r>
            <a:r>
              <a:rPr lang="tr-TR" dirty="0"/>
              <a:t> </a:t>
            </a:r>
            <a:r>
              <a:rPr lang="tr-TR" dirty="0" err="1"/>
              <a:t>are</a:t>
            </a:r>
            <a:r>
              <a:rPr lang="tr-TR" dirty="0"/>
              <a:t> </a:t>
            </a:r>
            <a:r>
              <a:rPr lang="tr-TR" b="1" dirty="0" err="1"/>
              <a:t>applied</a:t>
            </a:r>
            <a:r>
              <a:rPr lang="tr-TR" b="1" dirty="0"/>
              <a:t> </a:t>
            </a:r>
            <a:r>
              <a:rPr lang="tr-TR" b="1" dirty="0" err="1"/>
              <a:t>to</a:t>
            </a:r>
            <a:r>
              <a:rPr lang="tr-TR" b="1" dirty="0"/>
              <a:t> </a:t>
            </a:r>
            <a:r>
              <a:rPr lang="tr-TR" b="1" dirty="0" err="1"/>
              <a:t>the</a:t>
            </a:r>
            <a:r>
              <a:rPr lang="tr-TR" b="1" dirty="0"/>
              <a:t> </a:t>
            </a:r>
            <a:r>
              <a:rPr lang="tr-TR" b="1" dirty="0" err="1"/>
              <a:t>corresponding</a:t>
            </a:r>
            <a:r>
              <a:rPr lang="tr-TR" b="1" dirty="0"/>
              <a:t> mesh </a:t>
            </a:r>
            <a:r>
              <a:rPr lang="tr-TR" b="1" dirty="0" err="1"/>
              <a:t>vertices</a:t>
            </a:r>
            <a:r>
              <a:rPr lang="tr-TR" dirty="0"/>
              <a:t>, </a:t>
            </a:r>
            <a:r>
              <a:rPr lang="tr-TR" dirty="0" err="1"/>
              <a:t>moving</a:t>
            </a:r>
            <a:r>
              <a:rPr lang="tr-TR" dirty="0"/>
              <a:t> </a:t>
            </a:r>
            <a:r>
              <a:rPr lang="tr-TR" dirty="0" err="1"/>
              <a:t>them</a:t>
            </a:r>
            <a:r>
              <a:rPr lang="tr-TR" dirty="0"/>
              <a:t> </a:t>
            </a:r>
            <a:r>
              <a:rPr lang="tr-TR" dirty="0" err="1"/>
              <a:t>toward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target</a:t>
            </a:r>
            <a:r>
              <a:rPr lang="tr-TR" dirty="0"/>
              <a:t> </a:t>
            </a:r>
            <a:r>
              <a:rPr lang="tr-TR" dirty="0" err="1"/>
              <a:t>landmark</a:t>
            </a:r>
            <a:r>
              <a:rPr lang="tr-TR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997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918E1-9498-9646-82DD-8F17152D2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morph smoothing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DFC93-803D-2849-829C-1512326A4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  <a:p>
            <a:r>
              <a:rPr lang="tr-TR" dirty="0"/>
              <a:t>Direct </a:t>
            </a:r>
            <a:r>
              <a:rPr lang="tr-TR" dirty="0" err="1"/>
              <a:t>application</a:t>
            </a:r>
            <a:r>
              <a:rPr lang="tr-TR" dirty="0"/>
              <a:t> of </a:t>
            </a:r>
            <a:r>
              <a:rPr lang="tr-TR" dirty="0" err="1"/>
              <a:t>deltas</a:t>
            </a:r>
            <a:r>
              <a:rPr lang="tr-TR" dirty="0"/>
              <a:t> can </a:t>
            </a:r>
            <a:r>
              <a:rPr lang="tr-TR" dirty="0" err="1"/>
              <a:t>create</a:t>
            </a:r>
            <a:r>
              <a:rPr lang="tr-TR" dirty="0"/>
              <a:t> </a:t>
            </a:r>
            <a:r>
              <a:rPr lang="tr-TR" dirty="0" err="1"/>
              <a:t>unnatural</a:t>
            </a:r>
            <a:r>
              <a:rPr lang="tr-TR" dirty="0"/>
              <a:t> </a:t>
            </a:r>
            <a:r>
              <a:rPr lang="tr-TR" dirty="0" err="1"/>
              <a:t>surface</a:t>
            </a:r>
            <a:r>
              <a:rPr lang="tr-TR" dirty="0"/>
              <a:t> </a:t>
            </a:r>
            <a:r>
              <a:rPr lang="tr-TR" dirty="0" err="1"/>
              <a:t>irregularities</a:t>
            </a:r>
            <a:r>
              <a:rPr lang="tr-TR" dirty="0"/>
              <a:t>.</a:t>
            </a:r>
          </a:p>
          <a:p>
            <a:endParaRPr lang="tr-TR" dirty="0"/>
          </a:p>
          <a:p>
            <a:r>
              <a:rPr lang="tr-TR" dirty="0" err="1"/>
              <a:t>We</a:t>
            </a:r>
            <a:r>
              <a:rPr lang="tr-TR" dirty="0"/>
              <a:t> </a:t>
            </a:r>
            <a:r>
              <a:rPr lang="tr-TR" dirty="0" err="1"/>
              <a:t>apply</a:t>
            </a:r>
            <a:r>
              <a:rPr lang="tr-TR" dirty="0"/>
              <a:t> </a:t>
            </a:r>
            <a:r>
              <a:rPr lang="tr-TR" b="1" dirty="0" err="1"/>
              <a:t>Laplacian</a:t>
            </a:r>
            <a:r>
              <a:rPr lang="tr-TR" b="1" dirty="0"/>
              <a:t> </a:t>
            </a:r>
            <a:r>
              <a:rPr lang="tr-TR" b="1" dirty="0" err="1"/>
              <a:t>smoothing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evenly</a:t>
            </a:r>
            <a:r>
              <a:rPr lang="tr-TR" dirty="0"/>
              <a:t> </a:t>
            </a:r>
            <a:r>
              <a:rPr lang="tr-TR" dirty="0" err="1"/>
              <a:t>distribute</a:t>
            </a:r>
            <a:r>
              <a:rPr lang="tr-TR" dirty="0"/>
              <a:t> </a:t>
            </a:r>
            <a:r>
              <a:rPr lang="tr-TR" dirty="0" err="1"/>
              <a:t>the</a:t>
            </a:r>
            <a:r>
              <a:rPr lang="tr-TR" dirty="0"/>
              <a:t> </a:t>
            </a:r>
            <a:r>
              <a:rPr lang="tr-TR" dirty="0" err="1"/>
              <a:t>deformation</a:t>
            </a:r>
            <a:r>
              <a:rPr lang="tr-TR" dirty="0"/>
              <a:t> </a:t>
            </a:r>
            <a:r>
              <a:rPr lang="tr-TR" dirty="0" err="1"/>
              <a:t>and</a:t>
            </a:r>
            <a:r>
              <a:rPr lang="tr-TR" dirty="0"/>
              <a:t> </a:t>
            </a:r>
            <a:r>
              <a:rPr lang="tr-TR" dirty="0" err="1"/>
              <a:t>preserve</a:t>
            </a:r>
            <a:r>
              <a:rPr lang="tr-TR" dirty="0"/>
              <a:t> mesh </a:t>
            </a:r>
            <a:r>
              <a:rPr lang="tr-TR" dirty="0" err="1"/>
              <a:t>quality</a:t>
            </a:r>
            <a:r>
              <a:rPr lang="tr-TR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092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B0BCD-533E-4448-9264-BAE36ECFA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Error</a:t>
            </a:r>
            <a:r>
              <a:rPr lang="tr-TR" dirty="0"/>
              <a:t> </a:t>
            </a:r>
            <a:r>
              <a:rPr lang="tr-TR" dirty="0" err="1"/>
              <a:t>Metrics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DC9A4-3B09-6743-89BA-35851C1C20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tr-TR" dirty="0" err="1"/>
              <a:t>Compare</a:t>
            </a:r>
            <a:r>
              <a:rPr lang="tr-TR" dirty="0"/>
              <a:t> </a:t>
            </a:r>
            <a:r>
              <a:rPr lang="tr-TR" dirty="0" err="1"/>
              <a:t>deformed</a:t>
            </a:r>
            <a:r>
              <a:rPr lang="tr-TR" dirty="0"/>
              <a:t> mesh </a:t>
            </a:r>
            <a:r>
              <a:rPr lang="tr-TR" dirty="0" err="1"/>
              <a:t>vertices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reference</a:t>
            </a:r>
            <a:r>
              <a:rPr lang="tr-TR" dirty="0"/>
              <a:t> </a:t>
            </a:r>
            <a:r>
              <a:rPr lang="tr-TR" dirty="0" err="1"/>
              <a:t>landmarks</a:t>
            </a:r>
            <a:endParaRPr lang="tr-TR" dirty="0"/>
          </a:p>
          <a:p>
            <a:r>
              <a:rPr lang="tr-TR" dirty="0"/>
              <a:t>Per-</a:t>
            </a:r>
            <a:r>
              <a:rPr lang="tr-TR" dirty="0" err="1"/>
              <a:t>landmark</a:t>
            </a:r>
            <a:r>
              <a:rPr lang="tr-TR" dirty="0"/>
              <a:t> </a:t>
            </a:r>
            <a:r>
              <a:rPr lang="tr-TR" dirty="0" err="1"/>
              <a:t>Euclidean</a:t>
            </a:r>
            <a:r>
              <a:rPr lang="tr-TR" dirty="0"/>
              <a:t> </a:t>
            </a:r>
            <a:r>
              <a:rPr lang="tr-TR" dirty="0" err="1"/>
              <a:t>distance</a:t>
            </a:r>
            <a:endParaRPr lang="tr-TR" dirty="0"/>
          </a:p>
          <a:p>
            <a:r>
              <a:rPr lang="tr-TR" dirty="0" err="1"/>
              <a:t>Visualise</a:t>
            </a:r>
            <a:r>
              <a:rPr lang="tr-TR" dirty="0"/>
              <a:t> </a:t>
            </a:r>
            <a:r>
              <a:rPr lang="tr-TR" dirty="0" err="1"/>
              <a:t>landmark</a:t>
            </a:r>
            <a:r>
              <a:rPr lang="tr-TR" dirty="0"/>
              <a:t> </a:t>
            </a:r>
            <a:r>
              <a:rPr lang="tr-TR" dirty="0" err="1"/>
              <a:t>error</a:t>
            </a:r>
            <a:r>
              <a:rPr lang="tr-TR" dirty="0"/>
              <a:t> </a:t>
            </a:r>
            <a:r>
              <a:rPr lang="tr-TR" dirty="0" err="1"/>
              <a:t>reported</a:t>
            </a:r>
            <a:r>
              <a:rPr lang="tr-TR" dirty="0"/>
              <a:t> </a:t>
            </a:r>
            <a:r>
              <a:rPr lang="tr-TR" dirty="0" err="1"/>
              <a:t>per</a:t>
            </a:r>
            <a:r>
              <a:rPr lang="tr-TR" dirty="0"/>
              <a:t> </a:t>
            </a:r>
            <a:r>
              <a:rPr lang="tr-TR" dirty="0" err="1"/>
              <a:t>image</a:t>
            </a:r>
            <a:endParaRPr lang="tr-T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082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D21FE-82A2-B840-92C0-835B71653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 landmark error boxplot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EFF3A9-4940-9E43-8471-7477830510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7440" y="1825625"/>
            <a:ext cx="727712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219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</TotalTime>
  <Words>373</Words>
  <Application>Microsoft Macintosh PowerPoint</Application>
  <PresentationFormat>Widescreen</PresentationFormat>
  <Paragraphs>58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3D Face Morphing Using Landmark-Based Deformation</vt:lpstr>
      <vt:lpstr>Project Motivation</vt:lpstr>
      <vt:lpstr>System Pipeline overview</vt:lpstr>
      <vt:lpstr>Landmark Detection (MediaPipe)</vt:lpstr>
      <vt:lpstr>Landmark-to-Vertex Mapping</vt:lpstr>
      <vt:lpstr>Morphing Algorithm</vt:lpstr>
      <vt:lpstr>Post morph smoothing</vt:lpstr>
      <vt:lpstr>Error Metrics</vt:lpstr>
      <vt:lpstr>Average landmark error boxplot</vt:lpstr>
      <vt:lpstr>Landmark error heatmaps</vt:lpstr>
      <vt:lpstr>Example outputs</vt:lpstr>
      <vt:lpstr>Note on values and paramiters</vt:lpstr>
      <vt:lpstr>Conclusion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Prof Dr Savas Kocak</dc:creator>
  <cp:lastModifiedBy>Prof Dr Savas Kocak</cp:lastModifiedBy>
  <cp:revision>8</cp:revision>
  <dcterms:created xsi:type="dcterms:W3CDTF">2025-06-08T10:44:14Z</dcterms:created>
  <dcterms:modified xsi:type="dcterms:W3CDTF">2025-06-08T19:03:49Z</dcterms:modified>
</cp:coreProperties>
</file>

<file path=docProps/thumbnail.jpeg>
</file>